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88" d="100"/>
          <a:sy n="88" d="100"/>
        </p:scale>
        <p:origin x="-135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BB56D-A959-451E-886A-F05F9B9A8398}" type="datetimeFigureOut">
              <a:rPr lang="ru-RU" smtClean="0"/>
              <a:pPr/>
              <a:t>04.07.2017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EB61B-4CEB-48CF-8BB5-C504306DD2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11679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DC152-5170-4BA1-9AFE-756B94ED7F70}" type="datetimeFigureOut">
              <a:rPr lang="ru-RU" smtClean="0"/>
              <a:pPr/>
              <a:t>04.07.2017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62D7F2-DFE2-4483-9F76-4F7732950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33841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2D7F2-DFE2-4483-9F76-4F77329506A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643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4E52F82-BEA5-48C0-9445-12A555E7EF2D}" type="datetime1">
              <a:rPr lang="ru-RU" smtClean="0"/>
              <a:pPr/>
              <a:t>04.07.2017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4BDEAE-BB5E-4619-8460-0DF6DC8F4AB4}" type="datetime1">
              <a:rPr lang="ru-RU" smtClean="0"/>
              <a:pPr/>
              <a:t>04.07.2017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E6B9E0-7B72-4F78-9EAB-C43A90C35299}" type="datetime1">
              <a:rPr lang="ru-RU" smtClean="0"/>
              <a:pPr/>
              <a:t>04.07.2017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9A6D08-DDFF-4356-A9DC-3B50638F7644}" type="datetime1">
              <a:rPr lang="ru-RU" smtClean="0"/>
              <a:pPr/>
              <a:t>04.07.2017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91CD73-0720-4795-8D39-109D122EBC98}" type="datetime1">
              <a:rPr lang="ru-RU" smtClean="0"/>
              <a:pPr/>
              <a:t>04.07.2017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68D0B-A763-49A9-94F6-11CFA5AA1EC2}" type="datetime1">
              <a:rPr lang="ru-RU" smtClean="0"/>
              <a:pPr/>
              <a:t>04.07.2017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D33712-245A-47A2-AAAF-10C956A921A8}" type="datetime1">
              <a:rPr lang="ru-RU" smtClean="0"/>
              <a:pPr/>
              <a:t>04.07.2017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86FE63-0228-49F8-82F0-839F9F87C990}" type="datetime1">
              <a:rPr lang="ru-RU" smtClean="0"/>
              <a:pPr/>
              <a:t>04.07.2017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62961C-4B4C-4FA0-9FDA-6E7BB571D9B4}" type="datetime1">
              <a:rPr lang="ru-RU" smtClean="0"/>
              <a:pPr/>
              <a:t>04.07.2017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656922-8C8D-4216-91B3-CA58367FB5C5}" type="datetime1">
              <a:rPr lang="ru-RU" smtClean="0"/>
              <a:pPr/>
              <a:t>04.07.2017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F5AA5D0-761E-40B1-B3B0-291D60DA2BB8}" type="datetime1">
              <a:rPr lang="ru-RU" smtClean="0"/>
              <a:pPr/>
              <a:t>04.07.2017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15F87B0-337C-4962-87B2-3F5456772B6D}" type="datetime1">
              <a:rPr lang="ru-RU" smtClean="0"/>
              <a:pPr/>
              <a:t>04.07.2017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28601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Портал государственных и муниципальных услуг Республики Татарстан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Как подать заявление на основную и дополнительную компенсации части родительской платы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0166" y="2285992"/>
            <a:ext cx="2286016" cy="71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6462738"/>
          </a:xfrm>
          <a:prstGeom prst="rect">
            <a:avLst/>
          </a:prstGeom>
        </p:spPr>
      </p:pic>
      <p:sp>
        <p:nvSpPr>
          <p:cNvPr id="3" name="Стрелка вверх 2"/>
          <p:cNvSpPr/>
          <p:nvPr/>
        </p:nvSpPr>
        <p:spPr>
          <a:xfrm>
            <a:off x="6643702" y="1928802"/>
            <a:ext cx="484632" cy="5715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643702" y="1000108"/>
            <a:ext cx="1285884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928662" y="3714752"/>
            <a:ext cx="1714512" cy="571504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4929190" y="2928934"/>
            <a:ext cx="1214446" cy="500066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908" y="214290"/>
            <a:ext cx="9144000" cy="6462738"/>
          </a:xfrm>
          <a:prstGeom prst="rect">
            <a:avLst/>
          </a:prstGeom>
        </p:spPr>
      </p:pic>
      <p:sp>
        <p:nvSpPr>
          <p:cNvPr id="6" name="Стрелка влево 5"/>
          <p:cNvSpPr/>
          <p:nvPr/>
        </p:nvSpPr>
        <p:spPr>
          <a:xfrm>
            <a:off x="7858148" y="142873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>
            <a:off x="7929586" y="292893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357158" y="45720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214282" y="371475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214282" y="278605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4" name="Стрелка вверх 3"/>
          <p:cNvSpPr/>
          <p:nvPr/>
        </p:nvSpPr>
        <p:spPr>
          <a:xfrm>
            <a:off x="3857620" y="3214686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лево 2"/>
          <p:cNvSpPr/>
          <p:nvPr/>
        </p:nvSpPr>
        <p:spPr>
          <a:xfrm>
            <a:off x="3714744" y="400050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64</TotalTime>
  <Words>33</Words>
  <Application>Microsoft Office PowerPoint</Application>
  <PresentationFormat>Экран (4:3)</PresentationFormat>
  <Paragraphs>17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Портал государственных и муниципальных услуг Республики Татарстан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заявление через портал государственных услуг</dc:title>
  <dc:creator>hhk07</dc:creator>
  <cp:lastModifiedBy>Бухгалтер</cp:lastModifiedBy>
  <cp:revision>9</cp:revision>
  <dcterms:created xsi:type="dcterms:W3CDTF">2017-01-17T07:33:07Z</dcterms:created>
  <dcterms:modified xsi:type="dcterms:W3CDTF">2017-07-04T12:11:42Z</dcterms:modified>
</cp:coreProperties>
</file>